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32" r:id="rId14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4585A"/>
    <a:srgbClr val="84329B"/>
    <a:srgbClr val="DCEEFB"/>
    <a:srgbClr val="00965E"/>
    <a:srgbClr val="0051A5"/>
    <a:srgbClr val="FEDF01"/>
    <a:srgbClr val="003C71"/>
    <a:srgbClr val="97D700"/>
    <a:srgbClr val="E3E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2" autoAdjust="0"/>
    <p:restoredTop sz="90512" autoAdjust="0"/>
  </p:normalViewPr>
  <p:slideViewPr>
    <p:cSldViewPr snapToGrid="0" snapToObjects="1">
      <p:cViewPr varScale="1">
        <p:scale>
          <a:sx n="122" d="100"/>
          <a:sy n="122" d="100"/>
        </p:scale>
        <p:origin x="1672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EC6-3643-89A8-5784458D0DB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EC6-3643-89A8-5784458D0DB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C6-3643-89A8-5784458D0DB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9EC6-3643-89A8-5784458D0DB9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C6-3643-89A8-5784458D0D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EC6-3643-89A8-5784458D0D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EC6-3643-89A8-5784458D0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7351-E140-AEDF-4579A923006E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7351-E140-AEDF-4579A923006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7351-E140-AEDF-4579A92300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7351-E140-AEDF-4579A923006E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351-E140-AEDF-4579A92300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51-E140-AEDF-4579A92300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E-9F4D-9696-E7E7757A10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E-9F4D-9696-E7E7757A10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1E-9F4D-9696-E7E7757A10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12/20/24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12/20/24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F43DB3E-C3BD-8428-6DDF-B77CF691CA86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99808C-4638-5F45-87E0-4EF2FFDCAA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43DFD7-E1E5-B05C-F4D3-0FEB63FF9F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834221"/>
            <a:ext cx="2409699" cy="5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7EFEC4C-F296-0520-A942-47EE9D368F85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491E8F5-6755-8940-AAC7-A48CB1931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0A8CF3-0FA5-A85F-B0D8-0A567020C6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8" y="5834221"/>
            <a:ext cx="2409695" cy="5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E92D26-09B1-A258-2858-324413697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83C8A6-4E96-7D0B-A41F-701FE66D2401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12/20/24</a:t>
            </a:fld>
            <a:endParaRPr lang="en-US" sz="933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5496D-74E9-571B-2215-21BE013DCAD4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AFDAB7-89C1-B105-21F9-81826B1972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2031FC-B7BF-920D-780C-D775218F3F67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219458A-8905-74FE-CEC2-B34AC839EBE4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7833987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D088DD-AA35-4B6D-2F40-B60FAAA7B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CC4A684-6611-807D-B5D6-CD2F26F012C5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264A525-BB21-473C-C721-FB5A7984ADAE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B1E96DA-1B3D-BC18-B2C7-F8200B8FD213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EC3EB5E-DB4C-CA8D-B1F8-74B6CB4A9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554776-1B2A-709A-2521-328D5B3ECCDC}"/>
              </a:ext>
            </a:extLst>
          </p:cNvPr>
          <p:cNvSpPr txBox="1"/>
          <p:nvPr userDrawn="1"/>
        </p:nvSpPr>
        <p:spPr>
          <a:xfrm>
            <a:off x="1092008" y="6308666"/>
            <a:ext cx="921023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C83E96-AD4F-CF96-2C58-A4B543312D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482590"/>
            <a:ext cx="2409699" cy="5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0DD38AF-8159-C8AA-EABE-10BC500A2081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FBF7F3-6C6F-2DFF-3AB1-69FD3E3AF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B83B3D-DA41-5CA8-84E6-05278F17611B}"/>
              </a:ext>
            </a:extLst>
          </p:cNvPr>
          <p:cNvSpPr txBox="1"/>
          <p:nvPr userDrawn="1"/>
        </p:nvSpPr>
        <p:spPr>
          <a:xfrm>
            <a:off x="10999893" y="777578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E6385F-AD9D-7342-5B97-9736CCEAAF7D}"/>
              </a:ext>
            </a:extLst>
          </p:cNvPr>
          <p:cNvSpPr txBox="1"/>
          <p:nvPr userDrawn="1"/>
        </p:nvSpPr>
        <p:spPr>
          <a:xfrm>
            <a:off x="1092008" y="6308666"/>
            <a:ext cx="911879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6F26FB-0672-C362-AA7F-B3C2E8EFDE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8" y="5482590"/>
            <a:ext cx="2409695" cy="592001"/>
          </a:xfrm>
          <a:prstGeom prst="rect">
            <a:avLst/>
          </a:prstGeom>
        </p:spPr>
      </p:pic>
      <p:sp>
        <p:nvSpPr>
          <p:cNvPr id="6" name="Subtitle 33">
            <a:extLst>
              <a:ext uri="{FF2B5EF4-FFF2-40B4-BE49-F238E27FC236}">
                <a16:creationId xmlns:a16="http://schemas.microsoft.com/office/drawing/2014/main" id="{A0ED5D5B-B3BA-B3CF-3BC3-B5642ACE3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85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805757" y="6415373"/>
            <a:ext cx="1766396" cy="2061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33" b="0" i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49111" y="6415373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fld id="{AFC114CA-D4AB-4849-87C8-BC8D32CB967A}" type="datetime1">
              <a:rPr lang="en-US" smtClean="0"/>
              <a:pPr/>
              <a:t>12/20/24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3" r:id="rId6"/>
    <p:sldLayoutId id="2147483702" r:id="rId7"/>
  </p:sldLayoutIdLst>
  <p:hf hdr="0" ftr="0"/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3F68E6E4-8D2F-544F-96BF-5E4A18D35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9111"/>
            <a:ext cx="8761127" cy="1316755"/>
          </a:xfrm>
        </p:spPr>
        <p:txBody>
          <a:bodyPr lIns="0" rIns="0"/>
          <a:lstStyle/>
          <a:p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48531B-8F19-7D46-8DD6-00E918844C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0" rIns="0" anchor="ctr"/>
          <a:lstStyle/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F0EFA4-6364-1D40-8BC2-95E77BD1699F}"/>
              </a:ext>
            </a:extLst>
          </p:cNvPr>
          <p:cNvSpPr txBox="1"/>
          <p:nvPr/>
        </p:nvSpPr>
        <p:spPr>
          <a:xfrm>
            <a:off x="-177339" y="28484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8F199-00E8-7D6D-03AA-ADA88AFD94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EACDDB-D9B9-A350-4880-A2313A540C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563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 lIns="0" anchor="ctr"/>
          <a:lstStyle/>
          <a:p>
            <a:endParaRPr lang="en-US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B1A656A8-1E9F-284F-A8DD-BF7B5BBD9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7519"/>
            <a:ext cx="8761127" cy="1316755"/>
          </a:xfrm>
        </p:spPr>
        <p:txBody>
          <a:bodyPr lIns="0" rIns="0"/>
          <a:lstStyle/>
          <a:p>
            <a:endParaRPr lang="en-US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BD6D0-EB74-D01C-7833-8C5E3C7E22E6}"/>
              </a:ext>
            </a:extLst>
          </p:cNvPr>
          <p:cNvSpPr txBox="1"/>
          <p:nvPr/>
        </p:nvSpPr>
        <p:spPr>
          <a:xfrm>
            <a:off x="11626735" y="1717964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DF963E6-CCCB-F241-B6BB-5D48C6B4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Two Column Layout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Colors</a:t>
            </a:r>
            <a:endParaRPr lang="en-US" sz="4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1FE469-4440-9E4B-822C-F10A0579874C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EAC4A-EB04-8140-0C16-92F9408BB303}"/>
              </a:ext>
            </a:extLst>
          </p:cNvPr>
          <p:cNvSpPr txBox="1"/>
          <p:nvPr/>
        </p:nvSpPr>
        <p:spPr>
          <a:xfrm>
            <a:off x="4079317" y="2926510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F271BC-E133-A2B5-C7A3-DF9D46085422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DE330C-4CCD-550F-313D-025154B6707B}"/>
              </a:ext>
            </a:extLst>
          </p:cNvPr>
          <p:cNvSpPr txBox="1"/>
          <p:nvPr/>
        </p:nvSpPr>
        <p:spPr>
          <a:xfrm>
            <a:off x="649111" y="2926510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810ABC-6EFB-BF40-647A-1E927B9FB28D}"/>
              </a:ext>
            </a:extLst>
          </p:cNvPr>
          <p:cNvSpPr/>
          <p:nvPr/>
        </p:nvSpPr>
        <p:spPr>
          <a:xfrm>
            <a:off x="649111" y="3224421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2C36E6-A954-5AB0-C5D1-12C176AD8664}"/>
              </a:ext>
            </a:extLst>
          </p:cNvPr>
          <p:cNvSpPr/>
          <p:nvPr/>
        </p:nvSpPr>
        <p:spPr>
          <a:xfrm>
            <a:off x="4080723" y="3219057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5FC797-D4D0-88C9-85E2-74D642A9A8FA}"/>
              </a:ext>
            </a:extLst>
          </p:cNvPr>
          <p:cNvSpPr/>
          <p:nvPr/>
        </p:nvSpPr>
        <p:spPr>
          <a:xfrm>
            <a:off x="2148019" y="3224421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61478E-8A80-DFF0-6387-AAB7BDB1C530}"/>
              </a:ext>
            </a:extLst>
          </p:cNvPr>
          <p:cNvSpPr/>
          <p:nvPr/>
        </p:nvSpPr>
        <p:spPr>
          <a:xfrm>
            <a:off x="5579629" y="3219057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5E0483-639D-0A7E-98AA-6FBC4F587C20}"/>
              </a:ext>
            </a:extLst>
          </p:cNvPr>
          <p:cNvSpPr/>
          <p:nvPr/>
        </p:nvSpPr>
        <p:spPr>
          <a:xfrm>
            <a:off x="2148020" y="5062314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B8EDC4-92AE-9074-5DFE-EDBA1B0469DC}"/>
              </a:ext>
            </a:extLst>
          </p:cNvPr>
          <p:cNvSpPr/>
          <p:nvPr/>
        </p:nvSpPr>
        <p:spPr>
          <a:xfrm>
            <a:off x="3646928" y="5062314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219647-0C36-ED83-AFC9-81BFEF2E97C2}"/>
              </a:ext>
            </a:extLst>
          </p:cNvPr>
          <p:cNvSpPr txBox="1"/>
          <p:nvPr/>
        </p:nvSpPr>
        <p:spPr>
          <a:xfrm>
            <a:off x="649111" y="4776376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F861F7-D6B4-FA56-6680-DEE56958B2F3}"/>
              </a:ext>
            </a:extLst>
          </p:cNvPr>
          <p:cNvSpPr/>
          <p:nvPr/>
        </p:nvSpPr>
        <p:spPr>
          <a:xfrm>
            <a:off x="5145836" y="5062313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4FF33E0-BAFA-7154-ED31-ADFADEBB5C4A}"/>
              </a:ext>
            </a:extLst>
          </p:cNvPr>
          <p:cNvSpPr/>
          <p:nvPr/>
        </p:nvSpPr>
        <p:spPr>
          <a:xfrm>
            <a:off x="649111" y="5061756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465144-F14C-2F9C-8528-1EE7C159CAF8}"/>
              </a:ext>
            </a:extLst>
          </p:cNvPr>
          <p:cNvSpPr txBox="1"/>
          <p:nvPr/>
        </p:nvSpPr>
        <p:spPr>
          <a:xfrm>
            <a:off x="6658325" y="5061756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B1A7D8E-18AA-7DAD-2A95-FD245D1BC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" y="1680545"/>
            <a:ext cx="7772400" cy="87604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130F034-3C94-32B1-64B9-68B000202463}"/>
              </a:ext>
            </a:extLst>
          </p:cNvPr>
          <p:cNvSpPr txBox="1"/>
          <p:nvPr/>
        </p:nvSpPr>
        <p:spPr>
          <a:xfrm>
            <a:off x="8265319" y="2017215"/>
            <a:ext cx="2164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Tables</a:t>
            </a:r>
            <a:endParaRPr lang="en-US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232997"/>
              </p:ext>
            </p:extLst>
          </p:nvPr>
        </p:nvGraphicFramePr>
        <p:xfrm>
          <a:off x="2989476" y="1584017"/>
          <a:ext cx="7537119" cy="430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2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88"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649111" y="1584018"/>
            <a:ext cx="195165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100" dirty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37" name="Picture 36" descr="A picture containing dark&#10;&#10;Description automatically generated">
            <a:extLst>
              <a:ext uri="{FF2B5EF4-FFF2-40B4-BE49-F238E27FC236}">
                <a16:creationId xmlns:a16="http://schemas.microsoft.com/office/drawing/2014/main" id="{E140F7B5-1145-0845-9E13-8237B1A7B0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499" y="1447221"/>
            <a:ext cx="1205429" cy="2088779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38758E0A-3FCD-D041-BC25-690075F2C6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144" y="1447221"/>
            <a:ext cx="1384515" cy="1176352"/>
          </a:xfrm>
          <a:prstGeom prst="rect">
            <a:avLst/>
          </a:prstGeom>
        </p:spPr>
      </p:pic>
      <p:pic>
        <p:nvPicPr>
          <p:cNvPr id="39" name="Picture 38" descr="A picture containing dark&#10;&#10;Description automatically generated">
            <a:extLst>
              <a:ext uri="{FF2B5EF4-FFF2-40B4-BE49-F238E27FC236}">
                <a16:creationId xmlns:a16="http://schemas.microsoft.com/office/drawing/2014/main" id="{5DD6CE76-5135-1B49-AD8C-D0549BB99D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293" y="3771904"/>
            <a:ext cx="985003" cy="1055176"/>
          </a:xfrm>
          <a:prstGeom prst="rect">
            <a:avLst/>
          </a:prstGeom>
        </p:spPr>
      </p:pic>
      <p:pic>
        <p:nvPicPr>
          <p:cNvPr id="40" name="Picture 39" descr="A silhouette of a person&#10;&#10;Description automatically generated">
            <a:extLst>
              <a:ext uri="{FF2B5EF4-FFF2-40B4-BE49-F238E27FC236}">
                <a16:creationId xmlns:a16="http://schemas.microsoft.com/office/drawing/2014/main" id="{711D3321-F529-7349-B9C9-1D1F684062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230" y="3771904"/>
            <a:ext cx="1267417" cy="1055176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AF77453C-8078-F443-9508-6E886D8EA1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051" y="5570687"/>
            <a:ext cx="1415687" cy="716367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5A3DD0C9-F010-5C40-83CF-FDA65F8F61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7" y="1392459"/>
            <a:ext cx="3409627" cy="2186855"/>
          </a:xfrm>
          <a:prstGeom prst="rect">
            <a:avLst/>
          </a:prstGeom>
        </p:spPr>
      </p:pic>
      <p:pic>
        <p:nvPicPr>
          <p:cNvPr id="43" name="Picture 42" descr="A close up of a map&#10;&#10;Description automatically generated">
            <a:extLst>
              <a:ext uri="{FF2B5EF4-FFF2-40B4-BE49-F238E27FC236}">
                <a16:creationId xmlns:a16="http://schemas.microsoft.com/office/drawing/2014/main" id="{4FE1F19C-9EED-2E47-AD1E-D7F5BF2339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955" y="4058167"/>
            <a:ext cx="3409628" cy="2472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386D2F0-3CAB-6E4B-BB52-5805FF3A1AAC}"/>
              </a:ext>
            </a:extLst>
          </p:cNvPr>
          <p:cNvSpPr txBox="1"/>
          <p:nvPr/>
        </p:nvSpPr>
        <p:spPr>
          <a:xfrm>
            <a:off x="1186095" y="1177015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A5274-F9A3-7F4E-AE90-558AE8D137A2}"/>
              </a:ext>
            </a:extLst>
          </p:cNvPr>
          <p:cNvSpPr txBox="1"/>
          <p:nvPr/>
        </p:nvSpPr>
        <p:spPr>
          <a:xfrm>
            <a:off x="10610897" y="1177015"/>
            <a:ext cx="79079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8719FB-9CD3-064B-9166-A0C9FC9E30BB}"/>
              </a:ext>
            </a:extLst>
          </p:cNvPr>
          <p:cNvSpPr txBox="1"/>
          <p:nvPr/>
        </p:nvSpPr>
        <p:spPr>
          <a:xfrm>
            <a:off x="7242696" y="1177015"/>
            <a:ext cx="57387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B45A8-6B9B-764A-9C95-9A017704C597}"/>
              </a:ext>
            </a:extLst>
          </p:cNvPr>
          <p:cNvSpPr txBox="1"/>
          <p:nvPr/>
        </p:nvSpPr>
        <p:spPr>
          <a:xfrm>
            <a:off x="7104836" y="5349517"/>
            <a:ext cx="8666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A5CB1C-B8A2-7F43-A562-3484F649B9D6}"/>
              </a:ext>
            </a:extLst>
          </p:cNvPr>
          <p:cNvSpPr txBox="1"/>
          <p:nvPr/>
        </p:nvSpPr>
        <p:spPr>
          <a:xfrm>
            <a:off x="1186095" y="3799409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9CBAB9-BD00-854E-A030-3B2AE4D4DE3A}"/>
              </a:ext>
            </a:extLst>
          </p:cNvPr>
          <p:cNvSpPr txBox="1"/>
          <p:nvPr/>
        </p:nvSpPr>
        <p:spPr>
          <a:xfrm>
            <a:off x="5335298" y="3513147"/>
            <a:ext cx="7867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D84365-AA19-FA4B-8F58-DA991BC75A3C}"/>
              </a:ext>
            </a:extLst>
          </p:cNvPr>
          <p:cNvSpPr txBox="1"/>
          <p:nvPr/>
        </p:nvSpPr>
        <p:spPr>
          <a:xfrm>
            <a:off x="7207429" y="3513147"/>
            <a:ext cx="6512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Georgia</a:t>
            </a:r>
          </a:p>
        </p:txBody>
      </p:sp>
      <p:pic>
        <p:nvPicPr>
          <p:cNvPr id="51" name="Picture 50" descr="A tree in the dark&#10;&#10;Description automatically generated">
            <a:extLst>
              <a:ext uri="{FF2B5EF4-FFF2-40B4-BE49-F238E27FC236}">
                <a16:creationId xmlns:a16="http://schemas.microsoft.com/office/drawing/2014/main" id="{4710A6F3-397D-AA46-A61F-0CDC5B72B6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8521" y="5642976"/>
            <a:ext cx="1842593" cy="969205"/>
          </a:xfrm>
          <a:prstGeom prst="rect">
            <a:avLst/>
          </a:prstGeom>
        </p:spPr>
      </p:pic>
      <p:pic>
        <p:nvPicPr>
          <p:cNvPr id="52" name="Picture 51" descr="A picture containing bird&#10;&#10;Description automatically generated">
            <a:extLst>
              <a:ext uri="{FF2B5EF4-FFF2-40B4-BE49-F238E27FC236}">
                <a16:creationId xmlns:a16="http://schemas.microsoft.com/office/drawing/2014/main" id="{00F86E1B-0D48-CA49-8DF0-FF04B36200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193" y="1801683"/>
            <a:ext cx="819744" cy="12334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DDD0A5-6555-7740-B9F6-FFF6961C6C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697" y="3736168"/>
            <a:ext cx="1993489" cy="841273"/>
          </a:xfrm>
          <a:prstGeom prst="rect">
            <a:avLst/>
          </a:prstGeom>
        </p:spPr>
      </p:pic>
      <p:pic>
        <p:nvPicPr>
          <p:cNvPr id="54" name="Picture 53" descr="A close up of a logo&#10;&#10;Description automatically generated">
            <a:extLst>
              <a:ext uri="{FF2B5EF4-FFF2-40B4-BE49-F238E27FC236}">
                <a16:creationId xmlns:a16="http://schemas.microsoft.com/office/drawing/2014/main" id="{E4D27CEF-8484-A844-AFF7-9FDF840B82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76294" y="1499689"/>
            <a:ext cx="818111" cy="103185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6C0B8C6-62F9-BA40-9FB1-BA28E12C2DD8}"/>
              </a:ext>
            </a:extLst>
          </p:cNvPr>
          <p:cNvSpPr txBox="1"/>
          <p:nvPr/>
        </p:nvSpPr>
        <p:spPr>
          <a:xfrm>
            <a:off x="5336367" y="5315488"/>
            <a:ext cx="7977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Maryland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D883BF-345D-EF41-BBDA-A90175C98D91}"/>
              </a:ext>
            </a:extLst>
          </p:cNvPr>
          <p:cNvSpPr txBox="1"/>
          <p:nvPr/>
        </p:nvSpPr>
        <p:spPr>
          <a:xfrm>
            <a:off x="8594210" y="1177015"/>
            <a:ext cx="136742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Washington D.C.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536EC9-8ADB-6F47-8CB6-BC0FD37AABF9}"/>
              </a:ext>
            </a:extLst>
          </p:cNvPr>
          <p:cNvSpPr txBox="1"/>
          <p:nvPr/>
        </p:nvSpPr>
        <p:spPr>
          <a:xfrm>
            <a:off x="8926566" y="3513147"/>
            <a:ext cx="6271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Virginia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C99957-85F6-E54B-8599-E419D291AD11}"/>
              </a:ext>
            </a:extLst>
          </p:cNvPr>
          <p:cNvSpPr txBox="1"/>
          <p:nvPr/>
        </p:nvSpPr>
        <p:spPr>
          <a:xfrm>
            <a:off x="5409037" y="1177015"/>
            <a:ext cx="6275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Nevada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Charts</a:t>
            </a:r>
            <a:endParaRPr lang="en-US" sz="4000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F413888-26CC-9844-BBA3-1C022DD0FE1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06864326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121EEE3-C47D-0C40-A8D8-61BE62FF0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9930270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5E2BD04-1C8F-C243-8214-CA29EB19B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6795362"/>
              </p:ext>
            </p:extLst>
          </p:nvPr>
        </p:nvGraphicFramePr>
        <p:xfrm>
          <a:off x="1130703" y="3890129"/>
          <a:ext cx="4837291" cy="25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62759192"/>
                  </p:ext>
                </p:extLst>
              </p:nvPr>
            </p:nvGraphicFramePr>
            <p:xfrm>
              <a:off x="6601210" y="3855417"/>
              <a:ext cx="4170949" cy="239655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1210" y="3855417"/>
                <a:ext cx="4170949" cy="2396556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649111" y="1311087"/>
            <a:ext cx="54815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C330F0-4CB6-EEB6-C02B-255AB4500472}"/>
              </a:ext>
            </a:extLst>
          </p:cNvPr>
          <p:cNvSpPr txBox="1"/>
          <p:nvPr/>
        </p:nvSpPr>
        <p:spPr>
          <a:xfrm>
            <a:off x="11651529" y="465055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>
            <a:extLst>
              <a:ext uri="{FF2B5EF4-FFF2-40B4-BE49-F238E27FC236}">
                <a16:creationId xmlns:a16="http://schemas.microsoft.com/office/drawing/2014/main" id="{6814E5BB-1ED0-A4FE-39D0-14BD44DCC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7FBD5E7-6B4E-7965-78AB-20A0F43473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NB Theme 2025">
      <a:dk1>
        <a:srgbClr val="000000"/>
      </a:dk1>
      <a:lt1>
        <a:srgbClr val="FFFFFF"/>
      </a:lt1>
      <a:dk2>
        <a:srgbClr val="0051A5"/>
      </a:dk2>
      <a:lt2>
        <a:srgbClr val="DCEEFB"/>
      </a:lt2>
      <a:accent1>
        <a:srgbClr val="003C71"/>
      </a:accent1>
      <a:accent2>
        <a:srgbClr val="00A9CE"/>
      </a:accent2>
      <a:accent3>
        <a:srgbClr val="8E9089"/>
      </a:accent3>
      <a:accent4>
        <a:srgbClr val="9E0A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267CEB8-D9DC-4020-A0F9-F0623DD24663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17578A60-53EB-48EF-8F49-5863965F6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79F9CAE-E410-41E0-93EA-BE69F820DC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{72DC2A4B-9D52-4243-8912-B57FA594E9A1}tf16401378</Template>
  <TotalTime>64732</TotalTime>
  <Words>275</Words>
  <Application>Microsoft Macintosh PowerPoint</Application>
  <PresentationFormat>Widescreen</PresentationFormat>
  <Paragraphs>100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562</cp:revision>
  <dcterms:created xsi:type="dcterms:W3CDTF">2014-04-11T18:09:52Z</dcterms:created>
  <dcterms:modified xsi:type="dcterms:W3CDTF">2024-12-30T19:12:00Z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2024-03-20T23:32:08Z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33564f65-3f8f-4fa6-915f-9894f1c81314</vt:lpwstr>
  </property>
  <property fmtid="{D5CDD505-2E9C-101B-9397-08002B2CF9AE}" pid="9" name="MSIP_Label_a43021ec-4ee9-4fe6-81b4-ce79d4f2bfb2_ContentBits">
    <vt:lpwstr>0</vt:lpwstr>
  </property>
</Properties>
</file>